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4" r:id="rId5"/>
    <p:sldId id="273" r:id="rId6"/>
    <p:sldId id="275" r:id="rId7"/>
    <p:sldId id="274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3191" autoAdjust="0"/>
  </p:normalViewPr>
  <p:slideViewPr>
    <p:cSldViewPr snapToGrid="0">
      <p:cViewPr>
        <p:scale>
          <a:sx n="60" d="100"/>
          <a:sy n="60" d="100"/>
        </p:scale>
        <p:origin x="18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181" y="-358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5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2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Open-Delta Transformer – Delta-Delta Transformer Comparison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A8509-7E80-96BA-4B4C-909F7BF83FF9}"/>
              </a:ext>
            </a:extLst>
          </p:cNvPr>
          <p:cNvSpPr txBox="1"/>
          <p:nvPr/>
        </p:nvSpPr>
        <p:spPr>
          <a:xfrm>
            <a:off x="2706189" y="5505142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2025 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EC186D-6E5C-3235-B9CF-351D7954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359" y="5589416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8F5F07-5C95-9B02-B3EA-7DA9B288A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43" y="5589416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727372" y="4757926"/>
            <a:ext cx="132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1074444" y="5622564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949923" y="6096653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1103544" y="6175065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1471214" y="5661356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pic>
        <p:nvPicPr>
          <p:cNvPr id="6" name="Picture 5" descr="A diagram of a circuit&#10;&#10;AI-generated content may be incorrect.">
            <a:extLst>
              <a:ext uri="{FF2B5EF4-FFF2-40B4-BE49-F238E27FC236}">
                <a16:creationId xmlns:a16="http://schemas.microsoft.com/office/drawing/2014/main" id="{A7225E45-3020-551F-A273-287A3E1B5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74" y="601739"/>
            <a:ext cx="7177543" cy="549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36" y="335294"/>
            <a:ext cx="10515600" cy="1325563"/>
          </a:xfrm>
        </p:spPr>
        <p:txBody>
          <a:bodyPr/>
          <a:lstStyle/>
          <a:p>
            <a:r>
              <a:rPr lang="en-US" dirty="0"/>
              <a:t>Simulation Model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117061" y="6489534"/>
            <a:ext cx="16995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20250207 experiment 15.asc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6A8DD-1E16-8575-EF67-8AEA13AD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87" t="5688" r="22049"/>
          <a:stretch/>
        </p:blipFill>
        <p:spPr>
          <a:xfrm>
            <a:off x="2037412" y="1359486"/>
            <a:ext cx="7944788" cy="49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to Neutral Voltages identical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AEB1A-9E62-0A4A-F668-868456B8F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34" y="1546925"/>
            <a:ext cx="9144000" cy="2013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7AB9A9-48F5-8EB7-6719-C1762C93B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34" y="3854941"/>
            <a:ext cx="9144000" cy="2013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73F6E0-56CB-75D5-6424-370BE9993C72}"/>
              </a:ext>
            </a:extLst>
          </p:cNvPr>
          <p:cNvSpPr txBox="1"/>
          <p:nvPr/>
        </p:nvSpPr>
        <p:spPr>
          <a:xfrm>
            <a:off x="3108960" y="6171684"/>
            <a:ext cx="365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to Line Voltage are also identical</a:t>
            </a:r>
          </a:p>
        </p:txBody>
      </p:sp>
    </p:spTree>
    <p:extLst>
      <p:ext uri="{BB962C8B-B14F-4D97-AF65-F5344CB8AC3E}">
        <p14:creationId xmlns:p14="http://schemas.microsoft.com/office/powerpoint/2010/main" val="164656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E1BC2-D6A4-CCA3-41C4-003CBE343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0BC0-1F7E-392F-26B1-BA2A5292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Phase Currents identical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A3A68-94FD-A4D0-06A0-EB25223A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8CD4F-F9F0-CF97-8B94-767BAF7A2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35" y="1599175"/>
            <a:ext cx="9144000" cy="2013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34C6F5-ED7B-87B9-8B8D-15BA8E19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935" y="3977762"/>
            <a:ext cx="9144000" cy="201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6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6B623-02AB-B159-959F-9EF8ED40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Delta-Delta vs Open Delta single-phase Transformer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D7E7D-DD10-E3CB-B645-5BEB625E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C7E1F-3CFD-D226-005E-E7116421D8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31" r="25763"/>
          <a:stretch/>
        </p:blipFill>
        <p:spPr>
          <a:xfrm>
            <a:off x="1211434" y="2079298"/>
            <a:ext cx="2475288" cy="3534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A2698-798D-35E6-20A3-A0AAA9D09B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87" t="440" r="25126" b="-440"/>
          <a:stretch/>
        </p:blipFill>
        <p:spPr>
          <a:xfrm>
            <a:off x="3174190" y="2034755"/>
            <a:ext cx="4228921" cy="2648712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1171CDCA-1B31-3F06-86C6-0EECB1DBEDEE}"/>
              </a:ext>
            </a:extLst>
          </p:cNvPr>
          <p:cNvSpPr/>
          <p:nvPr/>
        </p:nvSpPr>
        <p:spPr>
          <a:xfrm>
            <a:off x="7076408" y="3429000"/>
            <a:ext cx="209671" cy="10148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83BAF-5592-7D35-F486-FCEEDEF2F565}"/>
              </a:ext>
            </a:extLst>
          </p:cNvPr>
          <p:cNvSpPr txBox="1"/>
          <p:nvPr/>
        </p:nvSpPr>
        <p:spPr>
          <a:xfrm>
            <a:off x="7403111" y="3751768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60° phase shift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F4E11E-3C1A-9E06-0424-A715B09C7D66}"/>
              </a:ext>
            </a:extLst>
          </p:cNvPr>
          <p:cNvCxnSpPr>
            <a:cxnSpLocks/>
          </p:cNvCxnSpPr>
          <p:nvPr/>
        </p:nvCxnSpPr>
        <p:spPr>
          <a:xfrm flipV="1">
            <a:off x="2952871" y="4542879"/>
            <a:ext cx="2486935" cy="8270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0BA90A-87D3-967D-6923-B20DABB1C11D}"/>
                  </a:ext>
                </a:extLst>
              </p:cNvPr>
              <p:cNvSpPr txBox="1"/>
              <p:nvPr/>
            </p:nvSpPr>
            <p:spPr>
              <a:xfrm>
                <a:off x="3581401" y="5107500"/>
                <a:ext cx="8251490" cy="1358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Current through single phase transformer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greater for open delta</a:t>
                </a:r>
              </a:p>
              <a:p>
                <a:endParaRPr lang="en-US" dirty="0"/>
              </a:p>
              <a:p>
                <a:r>
                  <a:rPr lang="en-US" dirty="0"/>
                  <a:t>Using same single phase transformers, </a:t>
                </a:r>
              </a:p>
              <a:p>
                <a:r>
                  <a:rPr lang="en-US" dirty="0"/>
                  <a:t>power rating of 3 phase open delta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=.577</m:t>
                    </m:r>
                  </m:oMath>
                </a14:m>
                <a:r>
                  <a:rPr lang="en-US" dirty="0"/>
                  <a:t> of the 3 phase delta-delta transformer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0BA90A-87D3-967D-6923-B20DABB1C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5107500"/>
                <a:ext cx="8251490" cy="1358192"/>
              </a:xfrm>
              <a:prstGeom prst="rect">
                <a:avLst/>
              </a:prstGeom>
              <a:blipFill>
                <a:blip r:embed="rId5"/>
                <a:stretch>
                  <a:fillRect l="-665" t="-448" r="-443" b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1B77333-D3F4-1039-2A05-5D02868CF9D3}"/>
              </a:ext>
            </a:extLst>
          </p:cNvPr>
          <p:cNvSpPr txBox="1"/>
          <p:nvPr/>
        </p:nvSpPr>
        <p:spPr>
          <a:xfrm>
            <a:off x="1839432" y="1598747"/>
            <a:ext cx="197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 - Delta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B2509-6884-0040-12EB-4382B2A144F9}"/>
              </a:ext>
            </a:extLst>
          </p:cNvPr>
          <p:cNvSpPr txBox="1"/>
          <p:nvPr/>
        </p:nvSpPr>
        <p:spPr>
          <a:xfrm>
            <a:off x="5266630" y="1606281"/>
            <a:ext cx="197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Delta</a:t>
            </a:r>
          </a:p>
        </p:txBody>
      </p:sp>
    </p:spTree>
    <p:extLst>
      <p:ext uri="{BB962C8B-B14F-4D97-AF65-F5344CB8AC3E}">
        <p14:creationId xmlns:p14="http://schemas.microsoft.com/office/powerpoint/2010/main" val="227404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E240-F19B-EEFE-E19E-09FAE98C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through transformer windings </a:t>
            </a:r>
            <a:br>
              <a:rPr lang="en-US" dirty="0"/>
            </a:br>
            <a:r>
              <a:rPr lang="en-US" dirty="0"/>
              <a:t>not identical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B503F-0FB2-0FFC-9DCF-83723EA2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47EEC-88CB-FC73-0BD3-DC6D1363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" y="1851724"/>
            <a:ext cx="9144000" cy="2013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C7ABDE-F7A0-D375-4859-3D79D136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" y="4025977"/>
            <a:ext cx="9144000" cy="20132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554CD9-9558-4E30-B5FC-1923E60D42D9}"/>
              </a:ext>
            </a:extLst>
          </p:cNvPr>
          <p:cNvSpPr txBox="1"/>
          <p:nvPr/>
        </p:nvSpPr>
        <p:spPr>
          <a:xfrm>
            <a:off x="9888279" y="2673666"/>
            <a:ext cx="135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Delta - Delta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11FD6-530A-390B-D4B4-ABA099DC8D31}"/>
              </a:ext>
            </a:extLst>
          </p:cNvPr>
          <p:cNvSpPr txBox="1"/>
          <p:nvPr/>
        </p:nvSpPr>
        <p:spPr>
          <a:xfrm>
            <a:off x="9888279" y="4847919"/>
            <a:ext cx="124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Delta</a:t>
            </a:r>
          </a:p>
        </p:txBody>
      </p:sp>
    </p:spTree>
    <p:extLst>
      <p:ext uri="{BB962C8B-B14F-4D97-AF65-F5344CB8AC3E}">
        <p14:creationId xmlns:p14="http://schemas.microsoft.com/office/powerpoint/2010/main" val="228438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185</Words>
  <Application>Microsoft Office PowerPoint</Application>
  <PresentationFormat>Widescreen</PresentationFormat>
  <Paragraphs>42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Office Theme</vt:lpstr>
      <vt:lpstr>Experiment 15</vt:lpstr>
      <vt:lpstr>Schematic</vt:lpstr>
      <vt:lpstr>Simulation Model</vt:lpstr>
      <vt:lpstr>Line to Neutral Voltages identical</vt:lpstr>
      <vt:lpstr>Secondary Phase Currents identical</vt:lpstr>
      <vt:lpstr>Delta-Delta vs Open Delta single-phase Transformer current</vt:lpstr>
      <vt:lpstr>Current through transformer windings  not identical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20</cp:revision>
  <dcterms:created xsi:type="dcterms:W3CDTF">2024-06-09T14:03:08Z</dcterms:created>
  <dcterms:modified xsi:type="dcterms:W3CDTF">2025-02-08T00:18:22Z</dcterms:modified>
</cp:coreProperties>
</file>